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5" r:id="rId10"/>
    <p:sldId id="266" r:id="rId11"/>
    <p:sldId id="267" r:id="rId12"/>
    <p:sldId id="269" r:id="rId13"/>
    <p:sldId id="272" r:id="rId14"/>
    <p:sldId id="275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92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59244-1280-4E29-A596-A0CAC27437BB}" type="datetimeFigureOut">
              <a:rPr lang="ar-IQ" smtClean="0"/>
              <a:pPr/>
              <a:t>30/03/1444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8" name="Picture 4" descr="No phot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900"/>
            <a:ext cx="9001156" cy="6858000"/>
          </a:xfrm>
          <a:prstGeom prst="rect">
            <a:avLst/>
          </a:prstGeom>
          <a:noFill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685800" y="-2143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IQ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فتح البطن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laparotomy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IQ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3554" name="Picture 2" descr="Laparotomy: paramedian 06 - closure of subcutaneous tissue illustration |  dogs | Vetlexicon Canis from Vetstream | Definitive Veterinary Intellig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142984"/>
            <a:ext cx="8603049" cy="5643602"/>
          </a:xfrm>
          <a:prstGeom prst="rect">
            <a:avLst/>
          </a:prstGeom>
          <a:noFill/>
        </p:spPr>
      </p:pic>
      <p:pic>
        <p:nvPicPr>
          <p:cNvPr id="23556" name="Picture 4" descr="https://www.vetstream.com/getmedia/2888757c-f8ec-48dd-9d31-06a528d3354c/7_141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2" y="71414"/>
            <a:ext cx="3476616" cy="2500330"/>
          </a:xfrm>
          <a:prstGeom prst="rect">
            <a:avLst/>
          </a:prstGeom>
          <a:noFill/>
        </p:spPr>
      </p:pic>
      <p:pic>
        <p:nvPicPr>
          <p:cNvPr id="23558" name="Picture 6" descr="https://www.vetstream.com/getmedia/935f2451-bb2d-4292-b6e8-d9fce3552b53/7_141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0"/>
            <a:ext cx="3714776" cy="246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4578" name="Picture 2" descr="May be an image of 2 people"/>
          <p:cNvPicPr>
            <a:picLocks noChangeAspect="1" noChangeArrowheads="1"/>
          </p:cNvPicPr>
          <p:nvPr/>
        </p:nvPicPr>
        <p:blipFill>
          <a:blip r:embed="rId2"/>
          <a:srcRect l="7617" t="17969" r="10937" b="17187"/>
          <a:stretch>
            <a:fillRect/>
          </a:stretch>
        </p:blipFill>
        <p:spPr bwMode="auto">
          <a:xfrm>
            <a:off x="71406" y="71438"/>
            <a:ext cx="900118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6626" name="Picture 2" descr="Bovine Surgical Procedures | Veterian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886" y="28576"/>
            <a:ext cx="4858518" cy="3614738"/>
          </a:xfrm>
          <a:prstGeom prst="rect">
            <a:avLst/>
          </a:prstGeom>
          <a:noFill/>
        </p:spPr>
      </p:pic>
      <p:pic>
        <p:nvPicPr>
          <p:cNvPr id="5" name="Picture 2" descr="PDF) Surgical approaches for cesarean section in ca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68" y="0"/>
            <a:ext cx="3643314" cy="3643314"/>
          </a:xfrm>
          <a:prstGeom prst="rect">
            <a:avLst/>
          </a:prstGeom>
          <a:noFill/>
        </p:spPr>
      </p:pic>
      <p:pic>
        <p:nvPicPr>
          <p:cNvPr id="26628" name="Picture 4" descr="How to – Left Flank Csection – Large Animal Surgery – Supplemental No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853455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9698" name="Picture 2" descr="https://open.lib.umn.edu/app/uploads/sites/208/2018/10/csection-approaches-1-300x160.png"/>
          <p:cNvPicPr>
            <a:picLocks noChangeAspect="1" noChangeArrowheads="1"/>
          </p:cNvPicPr>
          <p:nvPr/>
        </p:nvPicPr>
        <p:blipFill>
          <a:blip r:embed="rId2"/>
          <a:srcRect l="8115"/>
          <a:stretch>
            <a:fillRect/>
          </a:stretch>
        </p:blipFill>
        <p:spPr bwMode="auto">
          <a:xfrm>
            <a:off x="53517" y="0"/>
            <a:ext cx="5661491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et October 2018.in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341314"/>
            <a:ext cx="6072230" cy="3473385"/>
          </a:xfrm>
          <a:prstGeom prst="rect">
            <a:avLst/>
          </a:prstGeom>
          <a:noFill/>
        </p:spPr>
      </p:pic>
      <p:pic>
        <p:nvPicPr>
          <p:cNvPr id="6" name="Picture 2" descr="C section in bovine"/>
          <p:cNvPicPr>
            <a:picLocks noChangeAspect="1" noChangeArrowheads="1"/>
          </p:cNvPicPr>
          <p:nvPr/>
        </p:nvPicPr>
        <p:blipFill>
          <a:blip r:embed="rId4"/>
          <a:srcRect l="17789" t="10935" r="16528" b="16160"/>
          <a:stretch>
            <a:fillRect/>
          </a:stretch>
        </p:blipFill>
        <p:spPr bwMode="auto">
          <a:xfrm>
            <a:off x="5643570" y="142852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5602" name="Picture 2" descr="May be a cartoon of d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0116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عملية فتح البطن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 </a:t>
            </a:r>
            <a:r>
              <a:rPr lang="en-US" dirty="0" smtClean="0"/>
              <a:t>This operation is performed to examine the abdominal cavity for diagnostic </a:t>
            </a:r>
            <a:r>
              <a:rPr lang="en-US" dirty="0" smtClean="0"/>
              <a:t>purposes, </a:t>
            </a:r>
            <a:r>
              <a:rPr lang="en-US" dirty="0" smtClean="0"/>
              <a:t>to remove the ovaries, or to treat cases of uterine or intestinal </a:t>
            </a:r>
            <a:r>
              <a:rPr lang="en-US" dirty="0" smtClean="0"/>
              <a:t>torsion or obstruction, cesarean </a:t>
            </a:r>
            <a:r>
              <a:rPr lang="en-US" dirty="0" smtClean="0"/>
              <a:t>sections, opening the rumen to </a:t>
            </a:r>
            <a:r>
              <a:rPr lang="en-US" dirty="0" smtClean="0"/>
              <a:t>remove foreign body, </a:t>
            </a:r>
            <a:r>
              <a:rPr lang="en-US" dirty="0" smtClean="0"/>
              <a:t>cancerous tumors, removing the kidney, or opening the bladder...etc.</a:t>
            </a:r>
            <a:endParaRPr lang="en-US" dirty="0"/>
          </a:p>
          <a:p>
            <a:endParaRPr lang="ar-IQ" dirty="0"/>
          </a:p>
        </p:txBody>
      </p:sp>
      <p:pic>
        <p:nvPicPr>
          <p:cNvPr id="6146" name="Picture 2" descr="How to – Left Flank Csection – Large Animal Surgery – Supplemental N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64" y="3857628"/>
            <a:ext cx="6578790" cy="289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التصويم </a:t>
            </a:r>
            <a:r>
              <a:rPr lang="en-US" dirty="0" smtClean="0"/>
              <a:t>fasting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185738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animal is prevented from eating 24 hours before the operation in non-urgent or dangerous cases, but in urgent cases, it is preferable to open it without waiting</a:t>
            </a:r>
            <a:endParaRPr lang="ar-IQ" dirty="0"/>
          </a:p>
        </p:txBody>
      </p:sp>
      <p:pic>
        <p:nvPicPr>
          <p:cNvPr id="5122" name="Picture 2" descr="How to Prepare Your Pet for Surgery - Skeet Club Veterinary Hospital - High  Point | NearS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43248"/>
            <a:ext cx="5429256" cy="3620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 err="1" smtClean="0"/>
              <a:t>الادوات</a:t>
            </a:r>
            <a:r>
              <a:rPr lang="ar-IQ" b="1" dirty="0" smtClean="0"/>
              <a:t> </a:t>
            </a:r>
            <a:r>
              <a:rPr lang="ar-IQ" b="1" dirty="0" err="1" smtClean="0"/>
              <a:t>الجراحيه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 rtl="0"/>
            <a:r>
              <a:rPr lang="en-US" dirty="0"/>
              <a:t> The surgical tools used must be completely sterile and sufficient to perform the operation</a:t>
            </a:r>
          </a:p>
          <a:p>
            <a:endParaRPr lang="ar-IQ" dirty="0"/>
          </a:p>
        </p:txBody>
      </p:sp>
      <p:pic>
        <p:nvPicPr>
          <p:cNvPr id="4" name="Picture 2" descr="Pediatric Laparotomy 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07736" y="3179512"/>
            <a:ext cx="3142213" cy="4214810"/>
          </a:xfrm>
          <a:prstGeom prst="rect">
            <a:avLst/>
          </a:prstGeom>
          <a:noFill/>
        </p:spPr>
      </p:pic>
      <p:pic>
        <p:nvPicPr>
          <p:cNvPr id="4098" name="Picture 2" descr="Laparotomy Set / Laparotomy Surgical instruments S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14752"/>
            <a:ext cx="4824418" cy="314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tools can be used in all </a:t>
            </a:r>
            <a:r>
              <a:rPr lang="en-US" dirty="0" err="1" smtClean="0"/>
              <a:t>laparotomy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all kinds of animals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ar-IQ" dirty="0"/>
              <a:t>مشرط جراحي</a:t>
            </a:r>
            <a:r>
              <a:rPr lang="en-US" dirty="0"/>
              <a:t>Scalpel   </a:t>
            </a:r>
          </a:p>
          <a:p>
            <a:r>
              <a:rPr lang="en-US" dirty="0"/>
              <a:t> </a:t>
            </a:r>
            <a:r>
              <a:rPr lang="ar-IQ" dirty="0" err="1"/>
              <a:t>مقصات</a:t>
            </a:r>
            <a:r>
              <a:rPr lang="ar-IQ" dirty="0"/>
              <a:t> مستقيمة ومنحنية </a:t>
            </a:r>
            <a:r>
              <a:rPr lang="ar-IQ" dirty="0" err="1"/>
              <a:t>و</a:t>
            </a:r>
            <a:r>
              <a:rPr lang="ar-IQ" dirty="0"/>
              <a:t> ذات نهايات مستديرة</a:t>
            </a:r>
            <a:r>
              <a:rPr lang="en-US" dirty="0"/>
              <a:t> Scissors</a:t>
            </a:r>
          </a:p>
          <a:p>
            <a:r>
              <a:rPr lang="ar-IQ" dirty="0"/>
              <a:t> ملقط يدوي مسنن وغير مسنن</a:t>
            </a:r>
            <a:r>
              <a:rPr lang="en-US" dirty="0"/>
              <a:t>  Thumb forceps </a:t>
            </a:r>
          </a:p>
          <a:p>
            <a:r>
              <a:rPr lang="ar-IQ" dirty="0" err="1"/>
              <a:t>مواقفات</a:t>
            </a:r>
            <a:r>
              <a:rPr lang="ar-IQ" dirty="0"/>
              <a:t> النزيف في </a:t>
            </a:r>
            <a:r>
              <a:rPr lang="ar-IQ" dirty="0" err="1"/>
              <a:t>احجام</a:t>
            </a:r>
            <a:r>
              <a:rPr lang="ar-IQ" dirty="0"/>
              <a:t> </a:t>
            </a:r>
            <a:r>
              <a:rPr lang="ar-IQ" dirty="0" err="1"/>
              <a:t>مختلفه</a:t>
            </a:r>
            <a:r>
              <a:rPr lang="ar-IQ" dirty="0"/>
              <a:t> (مسنن وغير مسنن)</a:t>
            </a:r>
            <a:r>
              <a:rPr lang="en-US" dirty="0"/>
              <a:t> </a:t>
            </a:r>
            <a:r>
              <a:rPr lang="en-US" dirty="0" err="1" smtClean="0"/>
              <a:t>hemostatic</a:t>
            </a:r>
            <a:r>
              <a:rPr lang="en-US" dirty="0" smtClean="0"/>
              <a:t> </a:t>
            </a:r>
            <a:r>
              <a:rPr lang="en-US" dirty="0"/>
              <a:t>forceps  </a:t>
            </a:r>
          </a:p>
          <a:p>
            <a:r>
              <a:rPr lang="ar-IQ" dirty="0"/>
              <a:t>ماسك </a:t>
            </a:r>
            <a:r>
              <a:rPr lang="ar-IQ" dirty="0" err="1"/>
              <a:t>الس</a:t>
            </a:r>
            <a:r>
              <a:rPr lang="en-US" dirty="0"/>
              <a:t> Allis forceps </a:t>
            </a:r>
          </a:p>
          <a:p>
            <a:r>
              <a:rPr lang="ar-IQ" dirty="0"/>
              <a:t>موسع الجروح </a:t>
            </a:r>
            <a:r>
              <a:rPr lang="en-US" dirty="0"/>
              <a:t>Wound retractor </a:t>
            </a:r>
          </a:p>
          <a:p>
            <a:r>
              <a:rPr lang="ar-IQ" dirty="0"/>
              <a:t>ماسك الإبرة </a:t>
            </a:r>
            <a:r>
              <a:rPr lang="en-US" dirty="0"/>
              <a:t>Needle holder  </a:t>
            </a:r>
          </a:p>
          <a:p>
            <a:r>
              <a:rPr lang="ar-IQ" dirty="0"/>
              <a:t>ابر </a:t>
            </a:r>
            <a:r>
              <a:rPr lang="ar-IQ" dirty="0" err="1"/>
              <a:t>باحجام</a:t>
            </a:r>
            <a:r>
              <a:rPr lang="ar-IQ" dirty="0"/>
              <a:t> مختلفة</a:t>
            </a:r>
            <a:r>
              <a:rPr lang="en-US" dirty="0"/>
              <a:t>Needles   </a:t>
            </a:r>
          </a:p>
          <a:p>
            <a:r>
              <a:rPr lang="ar-IQ" dirty="0"/>
              <a:t>موجه الجروح </a:t>
            </a:r>
            <a:r>
              <a:rPr lang="en-US" dirty="0"/>
              <a:t>Grooved director </a:t>
            </a:r>
          </a:p>
          <a:p>
            <a:r>
              <a:rPr lang="ar-IQ" dirty="0" err="1"/>
              <a:t>حشوات</a:t>
            </a:r>
            <a:r>
              <a:rPr lang="ar-IQ" dirty="0"/>
              <a:t> </a:t>
            </a:r>
            <a:r>
              <a:rPr lang="ar-IQ" dirty="0" err="1"/>
              <a:t>لايقاف</a:t>
            </a:r>
            <a:r>
              <a:rPr lang="ar-IQ" dirty="0"/>
              <a:t> النزف</a:t>
            </a:r>
            <a:r>
              <a:rPr lang="en-US" dirty="0"/>
              <a:t> Tampon   </a:t>
            </a:r>
          </a:p>
          <a:p>
            <a:r>
              <a:rPr lang="ar-IQ" dirty="0"/>
              <a:t>مناشف جراحيه </a:t>
            </a:r>
            <a:r>
              <a:rPr lang="en-US" dirty="0"/>
              <a:t>drapes and towels </a:t>
            </a:r>
          </a:p>
          <a:p>
            <a:r>
              <a:rPr lang="ar-IQ" dirty="0"/>
              <a:t>مثبت المناشف </a:t>
            </a:r>
            <a:r>
              <a:rPr lang="ar-IQ" dirty="0" err="1"/>
              <a:t>الجراحيه</a:t>
            </a:r>
            <a:r>
              <a:rPr lang="ar-IQ" dirty="0"/>
              <a:t> </a:t>
            </a:r>
            <a:r>
              <a:rPr lang="en-US" dirty="0"/>
              <a:t> clips towels </a:t>
            </a:r>
          </a:p>
          <a:p>
            <a:r>
              <a:rPr lang="ar-IQ" dirty="0"/>
              <a:t>الخيوط </a:t>
            </a:r>
            <a:r>
              <a:rPr lang="ar-IQ" dirty="0" err="1"/>
              <a:t>الجراحيه</a:t>
            </a:r>
            <a:r>
              <a:rPr lang="ar-IQ" dirty="0"/>
              <a:t> </a:t>
            </a:r>
            <a:r>
              <a:rPr lang="ar-IQ" dirty="0" err="1"/>
              <a:t>المختلفه</a:t>
            </a:r>
            <a:r>
              <a:rPr lang="ar-IQ" dirty="0"/>
              <a:t> الممتصة وغير الممتصة</a:t>
            </a:r>
            <a:r>
              <a:rPr lang="en-US" dirty="0"/>
              <a:t>  absorbable and non absorbable </a:t>
            </a:r>
            <a:r>
              <a:rPr lang="en-US" dirty="0" smtClean="0"/>
              <a:t>sutures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2770" name="Picture 2" descr="Groove Director &lt;ul&gt;&lt;li&gt;Aids surgeon in making incisions in the linea alba &lt;/li&gt;&lt;/ul&gt;&lt;ul&gt;&lt;li&gt;Provides a “channel” that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7"/>
            <a:ext cx="4786346" cy="4071966"/>
          </a:xfrm>
          <a:prstGeom prst="rect">
            <a:avLst/>
          </a:prstGeom>
          <a:noFill/>
        </p:spPr>
      </p:pic>
      <p:pic>
        <p:nvPicPr>
          <p:cNvPr id="32772" name="Picture 4" descr="oldfoolrn: The Grooved Director Surgical Instrument Mystery Expla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415031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/>
              <a:t>مكان </a:t>
            </a:r>
            <a:r>
              <a:rPr lang="ar-IQ" b="1" dirty="0" err="1"/>
              <a:t>العمليه</a:t>
            </a:r>
            <a:r>
              <a:rPr lang="ar-IQ" b="1" dirty="0"/>
              <a:t> (</a:t>
            </a:r>
            <a:r>
              <a:rPr lang="en-US" b="1" dirty="0"/>
              <a:t>(site of surgical incision in </a:t>
            </a:r>
            <a:r>
              <a:rPr lang="en-US" b="1" dirty="0" smtClean="0"/>
              <a:t>abdomen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ar-IQ" dirty="0"/>
              <a:t>توجد عده </a:t>
            </a:r>
            <a:r>
              <a:rPr lang="ar-IQ" dirty="0" err="1"/>
              <a:t>اماكن</a:t>
            </a:r>
            <a:r>
              <a:rPr lang="ar-IQ" dirty="0"/>
              <a:t> </a:t>
            </a:r>
            <a:r>
              <a:rPr lang="ar-IQ" dirty="0" err="1"/>
              <a:t>اساسيه</a:t>
            </a:r>
            <a:r>
              <a:rPr lang="ar-IQ" dirty="0"/>
              <a:t> لفتح البطن وهي حسب دواعي </a:t>
            </a:r>
            <a:r>
              <a:rPr lang="ar-IQ" dirty="0" err="1"/>
              <a:t>العمليه</a:t>
            </a:r>
            <a:r>
              <a:rPr lang="ar-IQ" dirty="0"/>
              <a:t> والحالة وطبيعة العملية وهي </a:t>
            </a:r>
            <a:endParaRPr lang="en-US" dirty="0"/>
          </a:p>
          <a:p>
            <a:r>
              <a:rPr lang="ar-IQ" dirty="0"/>
              <a:t>فتح البطن من </a:t>
            </a:r>
            <a:r>
              <a:rPr lang="ar-IQ" dirty="0" err="1"/>
              <a:t>الخاصره</a:t>
            </a:r>
            <a:r>
              <a:rPr lang="ar-IQ" dirty="0"/>
              <a:t> </a:t>
            </a:r>
            <a:r>
              <a:rPr lang="en-US" dirty="0"/>
              <a:t>Flank method </a:t>
            </a:r>
          </a:p>
          <a:p>
            <a:r>
              <a:rPr lang="ar-IQ" dirty="0"/>
              <a:t>فتح البطن من </a:t>
            </a:r>
            <a:r>
              <a:rPr lang="ar-IQ" dirty="0" err="1"/>
              <a:t>المنطقه</a:t>
            </a:r>
            <a:r>
              <a:rPr lang="ar-IQ" dirty="0"/>
              <a:t> </a:t>
            </a:r>
            <a:r>
              <a:rPr lang="ar-IQ" dirty="0" err="1"/>
              <a:t>الاربيه</a:t>
            </a:r>
            <a:r>
              <a:rPr lang="ar-IQ" dirty="0"/>
              <a:t> </a:t>
            </a:r>
            <a:r>
              <a:rPr lang="en-US" dirty="0"/>
              <a:t>Inguinal method</a:t>
            </a:r>
          </a:p>
          <a:p>
            <a:r>
              <a:rPr lang="ar-IQ" dirty="0"/>
              <a:t>فتح البطن من الجدار </a:t>
            </a:r>
            <a:r>
              <a:rPr lang="ar-IQ" dirty="0" err="1"/>
              <a:t>الامامي</a:t>
            </a:r>
            <a:r>
              <a:rPr lang="ar-IQ" dirty="0"/>
              <a:t> للمهبل </a:t>
            </a:r>
            <a:r>
              <a:rPr lang="en-US" dirty="0"/>
              <a:t>Vaginal method</a:t>
            </a:r>
          </a:p>
          <a:p>
            <a:r>
              <a:rPr lang="ar-IQ" dirty="0"/>
              <a:t>فتح البطن عند الخط </a:t>
            </a:r>
            <a:r>
              <a:rPr lang="ar-IQ" dirty="0" err="1"/>
              <a:t>الابيض</a:t>
            </a:r>
            <a:r>
              <a:rPr lang="ar-IQ" dirty="0"/>
              <a:t> </a:t>
            </a:r>
            <a:r>
              <a:rPr lang="en-US" dirty="0"/>
              <a:t>Linea alba method</a:t>
            </a:r>
          </a:p>
          <a:p>
            <a:r>
              <a:rPr lang="ar-IQ" dirty="0"/>
              <a:t>فتح البطن عند المستوى السهمي </a:t>
            </a:r>
            <a:r>
              <a:rPr lang="en-US" dirty="0" err="1"/>
              <a:t>Paramedian</a:t>
            </a:r>
            <a:r>
              <a:rPr lang="en-US" dirty="0"/>
              <a:t> method</a:t>
            </a:r>
          </a:p>
          <a:p>
            <a:r>
              <a:rPr lang="ar-IQ" dirty="0"/>
              <a:t>فتح البطن من الجانب الوحشي للبقرة </a:t>
            </a:r>
            <a:r>
              <a:rPr lang="ar-IQ" dirty="0" err="1"/>
              <a:t>الى</a:t>
            </a:r>
            <a:r>
              <a:rPr lang="ar-IQ" dirty="0"/>
              <a:t> الجانب </a:t>
            </a:r>
            <a:r>
              <a:rPr lang="ar-IQ" dirty="0" err="1"/>
              <a:t>البطني</a:t>
            </a:r>
            <a:r>
              <a:rPr lang="ar-IQ" dirty="0"/>
              <a:t> </a:t>
            </a:r>
            <a:r>
              <a:rPr lang="en-US" dirty="0" err="1"/>
              <a:t>ventrolateral</a:t>
            </a:r>
            <a:r>
              <a:rPr lang="en-US" dirty="0"/>
              <a:t> method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Exploratory Laparotomy in the Dog &amp; Cat | Clinician's Bri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14"/>
            <a:ext cx="6858000" cy="3867150"/>
          </a:xfrm>
          <a:prstGeom prst="rect">
            <a:avLst/>
          </a:prstGeom>
          <a:noFill/>
        </p:spPr>
      </p:pic>
      <p:pic>
        <p:nvPicPr>
          <p:cNvPr id="1028" name="Picture 4" descr="Exploratory Laparotomy in the Dog &amp; Cat | Clinician's Bri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07080"/>
            <a:ext cx="4929174" cy="2779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2530" name="Picture 2" descr="Exploratory Laparotomy in the Dog &amp; Cat | Clinician's Bri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81" y="571480"/>
            <a:ext cx="924822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200</Words>
  <Application>Microsoft Office PowerPoint</Application>
  <PresentationFormat>عرض على الشاشة (3:4)‏</PresentationFormat>
  <Paragraphs>30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عملية فتح البطن</vt:lpstr>
      <vt:lpstr>التصويم fasting</vt:lpstr>
      <vt:lpstr>الادوات الجراحيه</vt:lpstr>
      <vt:lpstr>Surgical tools can be used in all laparotomy in all kinds of animals</vt:lpstr>
      <vt:lpstr>الشريحة 6</vt:lpstr>
      <vt:lpstr>مكان العمليه ((site of surgical incision in abdomen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فتح البطن   laparotomy</dc:title>
  <dc:creator>dell</dc:creator>
  <cp:lastModifiedBy>dell</cp:lastModifiedBy>
  <cp:revision>34</cp:revision>
  <dcterms:created xsi:type="dcterms:W3CDTF">2021-02-23T18:46:34Z</dcterms:created>
  <dcterms:modified xsi:type="dcterms:W3CDTF">2022-10-24T21:36:34Z</dcterms:modified>
</cp:coreProperties>
</file>